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7" autoAdjust="0"/>
  </p:normalViewPr>
  <p:slideViewPr>
    <p:cSldViewPr>
      <p:cViewPr varScale="1">
        <p:scale>
          <a:sx n="79" d="100"/>
          <a:sy n="79" d="100"/>
        </p:scale>
        <p:origin x="-157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EBCB-7999-4C4E-9F96-E77CA0C6AFE5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A17A7-8B88-4903-9475-EE8E122D5E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57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7A7-8B88-4903-9475-EE8E122D5E4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8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7A7-8B88-4903-9475-EE8E122D5E4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8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914" y="1512569"/>
            <a:ext cx="82296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La </a:t>
            </a:r>
            <a:r>
              <a:rPr lang="fr-FR" dirty="0" err="1" smtClean="0">
                <a:latin typeface="Algerian" panose="04020705040A02060702" pitchFamily="82" charset="0"/>
              </a:rPr>
              <a:t>maratona</a:t>
            </a:r>
            <a:r>
              <a:rPr lang="fr-FR" dirty="0" smtClean="0">
                <a:latin typeface="Algerian" panose="04020705040A02060702" pitchFamily="82" charset="0"/>
              </a:rPr>
              <a:t> </a:t>
            </a:r>
            <a:r>
              <a:rPr lang="fr-FR" dirty="0">
                <a:latin typeface="Algerian" panose="04020705040A02060702" pitchFamily="82" charset="0"/>
              </a:rPr>
              <a:t>A</a:t>
            </a:r>
            <a:r>
              <a:rPr lang="fr-FR" dirty="0" smtClean="0">
                <a:latin typeface="Algerian" panose="04020705040A02060702" pitchFamily="82" charset="0"/>
              </a:rPr>
              <a:t> </a:t>
            </a:r>
            <a:r>
              <a:rPr lang="fr-FR" dirty="0" err="1" smtClean="0">
                <a:latin typeface="Algerian" panose="04020705040A02060702" pitchFamily="82" charset="0"/>
              </a:rPr>
              <a:t>Siena</a:t>
            </a:r>
            <a:endParaRPr lang="fr-FR" dirty="0"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6" y="4395769"/>
            <a:ext cx="3290314" cy="2249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82" y="99999"/>
            <a:ext cx="1631549" cy="140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83577"/>
            <a:ext cx="3416489" cy="227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1799692" y="260662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lgerian" panose="04020705040A02060702" pitchFamily="82" charset="0"/>
              </a:rPr>
              <a:t>Sabato 2 </a:t>
            </a:r>
            <a:r>
              <a:rPr lang="fr-FR" sz="2400" dirty="0" err="1" smtClean="0">
                <a:latin typeface="Algerian" panose="04020705040A02060702" pitchFamily="82" charset="0"/>
              </a:rPr>
              <a:t>Maggio</a:t>
            </a:r>
            <a:r>
              <a:rPr lang="fr-FR" sz="2400" dirty="0" smtClean="0">
                <a:latin typeface="Algerian" panose="04020705040A02060702" pitchFamily="82" charset="0"/>
              </a:rPr>
              <a:t> 2014</a:t>
            </a:r>
            <a:endParaRPr lang="fr-FR" sz="24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7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Pinacoteca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latin typeface="Berlin Sans FB" panose="020E0602020502020306" pitchFamily="34" charset="0"/>
              </a:rPr>
              <a:t>Nazionale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826" y="2224831"/>
            <a:ext cx="4965931" cy="372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627784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1932</a:t>
            </a:r>
            <a:endParaRPr lang="fr-FR" b="1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8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Palazzo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delle Papesse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184576" cy="341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627784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1460</a:t>
            </a:r>
            <a:endParaRPr lang="fr-FR" b="1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9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Palazzo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latin typeface="Berlin Sans FB" panose="020E0602020502020306" pitchFamily="34" charset="0"/>
              </a:rPr>
              <a:t>Pubblico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76885"/>
            <a:ext cx="4896544" cy="367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10</a:t>
            </a:r>
            <a:r>
              <a:rPr lang="fr-FR" baseline="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&amp; l’</a:t>
            </a:r>
            <a:r>
              <a:rPr lang="fr-FR" baseline="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arrivo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smtClean="0">
                <a:latin typeface="Berlin Sans FB" panose="020E0602020502020306" pitchFamily="34" charset="0"/>
              </a:rPr>
              <a:t>Piazza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</a:t>
            </a:r>
            <a:r>
              <a:rPr lang="fr-FR" sz="2800" baseline="0" dirty="0" err="1" smtClean="0">
                <a:latin typeface="Berlin Sans FB" panose="020E0602020502020306" pitchFamily="34" charset="0"/>
              </a:rPr>
              <a:t>del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Campo 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091" y="2276872"/>
            <a:ext cx="5693833" cy="337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Mappa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Perc</a:t>
            </a:r>
            <a:r>
              <a:rPr lang="fr-FR" sz="2800" dirty="0" err="1" smtClean="0">
                <a:latin typeface="Berlin Sans FB" panose="020E0602020502020306" pitchFamily="34" charset="0"/>
              </a:rPr>
              <a:t>orso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4" name="Image 3" descr="400px-Sien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132856"/>
            <a:ext cx="5834594" cy="4346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Partenza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Basilica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di San Francesco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4" name="Image 3" descr="400px-Sien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663" y="2708920"/>
            <a:ext cx="4266714" cy="2845865"/>
          </a:xfrm>
          <a:prstGeom prst="roundRect">
            <a:avLst/>
          </a:prstGeom>
          <a:ln>
            <a:noFill/>
          </a:ln>
          <a:effectLst>
            <a:glow rad="101600">
              <a:srgbClr val="FF33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1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800" dirty="0" smtClean="0">
                <a:latin typeface="Berlin Sans FB" panose="020E0602020502020306" pitchFamily="34" charset="0"/>
              </a:rPr>
              <a:t>Museo Diocesano di Arte Sacra</a:t>
            </a:r>
          </a:p>
          <a:p>
            <a:endParaRPr lang="fr-FR" dirty="0" smtClean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36912"/>
            <a:ext cx="4053830" cy="304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2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Palazzo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latin typeface="Berlin Sans FB" panose="020E0602020502020306" pitchFamily="34" charset="0"/>
              </a:rPr>
              <a:t>Salimbeni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053830" cy="3031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3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2800" b="0" i="0" kern="1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Basilica di San Domenico</a:t>
            </a:r>
            <a:r>
              <a:rPr kumimoji="0" lang="it-IT" sz="2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2853"/>
            <a:ext cx="4775106" cy="317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771800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1265</a:t>
            </a:r>
            <a:endParaRPr lang="fr-F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4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err="1" smtClean="0">
                <a:latin typeface="Berlin Sans FB" panose="020E0602020502020306" pitchFamily="34" charset="0"/>
              </a:rPr>
              <a:t>Museo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latin typeface="Berlin Sans FB" panose="020E0602020502020306" pitchFamily="34" charset="0"/>
              </a:rPr>
              <a:t>dell’Opera</a:t>
            </a:r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latin typeface="Berlin Sans FB" panose="020E0602020502020306" pitchFamily="34" charset="0"/>
              </a:rPr>
              <a:t>Metropolitana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</a:t>
            </a:r>
            <a:r>
              <a:rPr lang="fr-FR" sz="2800" baseline="0" dirty="0" err="1" smtClean="0">
                <a:latin typeface="Berlin Sans FB" panose="020E0602020502020306" pitchFamily="34" charset="0"/>
              </a:rPr>
              <a:t>del</a:t>
            </a:r>
            <a:r>
              <a:rPr lang="fr-FR" sz="2800" baseline="0" dirty="0" smtClean="0">
                <a:latin typeface="Berlin Sans FB" panose="020E0602020502020306" pitchFamily="34" charset="0"/>
              </a:rPr>
              <a:t> </a:t>
            </a:r>
            <a:r>
              <a:rPr lang="fr-FR" sz="2800" baseline="0" dirty="0" err="1" smtClean="0">
                <a:latin typeface="Berlin Sans FB" panose="020E0602020502020306" pitchFamily="34" charset="0"/>
              </a:rPr>
              <a:t>Duomo</a:t>
            </a:r>
            <a:endParaRPr lang="fr-FR" sz="2800" dirty="0" smtClean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554" y="2276872"/>
            <a:ext cx="5166892" cy="3093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5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smtClean="0">
                <a:latin typeface="Berlin Sans FB" panose="020E0602020502020306" pitchFamily="34" charset="0"/>
              </a:rPr>
              <a:t>Santa Maria </a:t>
            </a:r>
            <a:r>
              <a:rPr lang="fr-FR" sz="2800" dirty="0" err="1" smtClean="0">
                <a:latin typeface="Berlin Sans FB" panose="020E0602020502020306" pitchFamily="34" charset="0"/>
              </a:rPr>
              <a:t>della</a:t>
            </a:r>
            <a:r>
              <a:rPr lang="fr-FR" sz="2800" dirty="0" smtClean="0">
                <a:latin typeface="Berlin Sans FB" panose="020E0602020502020306" pitchFamily="34" charset="0"/>
              </a:rPr>
              <a:t> Scala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30160"/>
            <a:ext cx="4392488" cy="33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Tappa</a:t>
            </a:r>
            <a:r>
              <a:rPr lang="fr-FR" dirty="0" smtClean="0">
                <a:solidFill>
                  <a:schemeClr val="bg1"/>
                </a:solidFill>
                <a:latin typeface="Algerian" panose="04020705040A02060702" pitchFamily="82" charset="0"/>
              </a:rPr>
              <a:t> 6</a:t>
            </a:r>
            <a:endParaRPr lang="fr-F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800" dirty="0" err="1" smtClean="0">
                <a:latin typeface="Berlin Sans FB" panose="020E0602020502020306" pitchFamily="34" charset="0"/>
              </a:rPr>
              <a:t>Duomo</a:t>
            </a:r>
            <a:r>
              <a:rPr lang="fr-FR" sz="2800" dirty="0" smtClean="0">
                <a:latin typeface="Berlin Sans FB" panose="020E0602020502020306" pitchFamily="34" charset="0"/>
              </a:rPr>
              <a:t> di </a:t>
            </a:r>
            <a:r>
              <a:rPr lang="fr-FR" sz="2800" dirty="0" err="1" smtClean="0">
                <a:latin typeface="Berlin Sans FB" panose="020E0602020502020306" pitchFamily="34" charset="0"/>
              </a:rPr>
              <a:t>Siena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5" name="Image 4" descr="5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68365"/>
            <a:ext cx="4643205" cy="348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33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5C5C5C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5C5C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485</TotalTime>
  <Words>75</Words>
  <Application>Microsoft Office PowerPoint</Application>
  <PresentationFormat>Affichage à l'écran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Capitaux</vt:lpstr>
      <vt:lpstr>La maratona A Siena</vt:lpstr>
      <vt:lpstr>Mappa</vt:lpstr>
      <vt:lpstr>Partenza</vt:lpstr>
      <vt:lpstr>Tappa 1</vt:lpstr>
      <vt:lpstr>Tappa 2</vt:lpstr>
      <vt:lpstr>Tappa 3</vt:lpstr>
      <vt:lpstr>Tappa 4</vt:lpstr>
      <vt:lpstr>Tappa 5</vt:lpstr>
      <vt:lpstr>Tappa 6</vt:lpstr>
      <vt:lpstr>Tappa 7</vt:lpstr>
      <vt:lpstr>Tappa 8</vt:lpstr>
      <vt:lpstr>Tappa 9</vt:lpstr>
      <vt:lpstr>Tappa 10 &amp; l’arrivo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maratona in Siena</dc:title>
  <dc:creator>Mathilde Sede</dc:creator>
  <cp:lastModifiedBy>Gisele</cp:lastModifiedBy>
  <cp:revision>42</cp:revision>
  <dcterms:created xsi:type="dcterms:W3CDTF">2015-03-27T19:18:03Z</dcterms:created>
  <dcterms:modified xsi:type="dcterms:W3CDTF">2015-05-28T14:13:22Z</dcterms:modified>
</cp:coreProperties>
</file>