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1D2E-9F28-4A4F-BE45-4E34EFC4394E}" type="datetimeFigureOut">
              <a:rPr lang="fr-FR" smtClean="0"/>
              <a:t>20/05/2015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94421-F5F7-4674-9D09-583ADDD78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18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1D2E-9F28-4A4F-BE45-4E34EFC4394E}" type="datetimeFigureOut">
              <a:rPr lang="fr-FR" smtClean="0"/>
              <a:t>20/05/2015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94421-F5F7-4674-9D09-583ADDD78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70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1D2E-9F28-4A4F-BE45-4E34EFC4394E}" type="datetimeFigureOut">
              <a:rPr lang="fr-FR" smtClean="0"/>
              <a:t>20/05/2015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94421-F5F7-4674-9D09-583ADDD78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30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1D2E-9F28-4A4F-BE45-4E34EFC4394E}" type="datetimeFigureOut">
              <a:rPr lang="fr-FR" smtClean="0"/>
              <a:t>20/05/2015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94421-F5F7-4674-9D09-583ADDD78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9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1D2E-9F28-4A4F-BE45-4E34EFC4394E}" type="datetimeFigureOut">
              <a:rPr lang="fr-FR" smtClean="0"/>
              <a:t>20/05/2015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94421-F5F7-4674-9D09-583ADDD78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43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1D2E-9F28-4A4F-BE45-4E34EFC4394E}" type="datetimeFigureOut">
              <a:rPr lang="fr-FR" smtClean="0"/>
              <a:t>20/05/2015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94421-F5F7-4674-9D09-583ADDD78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33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1D2E-9F28-4A4F-BE45-4E34EFC4394E}" type="datetimeFigureOut">
              <a:rPr lang="fr-FR" smtClean="0"/>
              <a:t>20/05/2015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94421-F5F7-4674-9D09-583ADDD78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46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1D2E-9F28-4A4F-BE45-4E34EFC4394E}" type="datetimeFigureOut">
              <a:rPr lang="fr-FR" smtClean="0"/>
              <a:t>20/05/2015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94421-F5F7-4674-9D09-583ADDD78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44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1D2E-9F28-4A4F-BE45-4E34EFC4394E}" type="datetimeFigureOut">
              <a:rPr lang="fr-FR" smtClean="0"/>
              <a:t>20/05/2015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94421-F5F7-4674-9D09-583ADDD78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5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1D2E-9F28-4A4F-BE45-4E34EFC4394E}" type="datetimeFigureOut">
              <a:rPr lang="fr-FR" smtClean="0"/>
              <a:t>20/05/2015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94421-F5F7-4674-9D09-583ADDD78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99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1D2E-9F28-4A4F-BE45-4E34EFC4394E}" type="datetimeFigureOut">
              <a:rPr lang="fr-FR" smtClean="0"/>
              <a:t>20/05/2015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94421-F5F7-4674-9D09-583ADDD78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C1D2E-9F28-4A4F-BE45-4E34EFC4394E}" type="datetimeFigureOut">
              <a:rPr lang="fr-FR" smtClean="0"/>
              <a:t>20/05/2015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94421-F5F7-4674-9D09-583ADDD78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82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FAIMARATHON 2015 arriva  a FIRENZE !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fr-FR" sz="6600" dirty="0" smtClean="0"/>
          </a:p>
          <a:p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Partecipa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anche tu a </a:t>
            </a:r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questa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quarta </a:t>
            </a:r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edizione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04" y="4940724"/>
            <a:ext cx="1917276" cy="19172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83" y="5847483"/>
            <a:ext cx="3191949" cy="10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err="1" smtClean="0">
                <a:solidFill>
                  <a:schemeClr val="bg1"/>
                </a:solidFill>
              </a:rPr>
              <a:t>Settima</a:t>
            </a:r>
            <a:r>
              <a:rPr lang="fr-FR" b="1" u="sng" dirty="0" smtClean="0">
                <a:solidFill>
                  <a:schemeClr val="bg1"/>
                </a:solidFill>
              </a:rPr>
              <a:t> </a:t>
            </a:r>
            <a:r>
              <a:rPr lang="fr-FR" b="1" u="sng" dirty="0" err="1" smtClean="0">
                <a:solidFill>
                  <a:schemeClr val="bg1"/>
                </a:solidFill>
              </a:rPr>
              <a:t>tappa</a:t>
            </a:r>
            <a:r>
              <a:rPr lang="fr-FR" b="1" u="sng" dirty="0" smtClean="0">
                <a:solidFill>
                  <a:schemeClr val="bg1"/>
                </a:solidFill>
              </a:rPr>
              <a:t>: </a:t>
            </a:r>
            <a:r>
              <a:rPr lang="fr-FR" dirty="0" err="1" smtClean="0">
                <a:solidFill>
                  <a:schemeClr val="bg1"/>
                </a:solidFill>
              </a:rPr>
              <a:t>Palazzo</a:t>
            </a:r>
            <a:r>
              <a:rPr lang="fr-FR" dirty="0" smtClean="0">
                <a:solidFill>
                  <a:schemeClr val="bg1"/>
                </a:solidFill>
              </a:rPr>
              <a:t> Pitti.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8" y="1690688"/>
            <a:ext cx="7482626" cy="4533107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" y="1495101"/>
            <a:ext cx="3271235" cy="21689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67" y="5276850"/>
            <a:ext cx="2886075" cy="15811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8057"/>
            <a:ext cx="3103808" cy="19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err="1" smtClean="0">
                <a:solidFill>
                  <a:srgbClr val="FF6600"/>
                </a:solidFill>
              </a:rPr>
              <a:t>Ottava</a:t>
            </a:r>
            <a:r>
              <a:rPr lang="fr-FR" b="1" u="sng" dirty="0" smtClean="0">
                <a:solidFill>
                  <a:srgbClr val="FF6600"/>
                </a:solidFill>
              </a:rPr>
              <a:t> </a:t>
            </a:r>
            <a:r>
              <a:rPr lang="fr-FR" b="1" u="sng" dirty="0" err="1" smtClean="0">
                <a:solidFill>
                  <a:srgbClr val="FF6600"/>
                </a:solidFill>
              </a:rPr>
              <a:t>tappa</a:t>
            </a:r>
            <a:r>
              <a:rPr lang="fr-FR" b="1" u="sng" dirty="0" smtClean="0">
                <a:solidFill>
                  <a:srgbClr val="FF6600"/>
                </a:solidFill>
              </a:rPr>
              <a:t>: </a:t>
            </a:r>
            <a:r>
              <a:rPr lang="fr-FR" dirty="0" err="1" smtClean="0">
                <a:solidFill>
                  <a:srgbClr val="FF6600"/>
                </a:solidFill>
              </a:rPr>
              <a:t>Basilica</a:t>
            </a:r>
            <a:r>
              <a:rPr lang="fr-FR" dirty="0" smtClean="0">
                <a:solidFill>
                  <a:srgbClr val="FF6600"/>
                </a:solidFill>
              </a:rPr>
              <a:t> Santa Maria </a:t>
            </a:r>
            <a:r>
              <a:rPr lang="fr-FR" dirty="0" err="1" smtClean="0">
                <a:solidFill>
                  <a:srgbClr val="FF6600"/>
                </a:solidFill>
              </a:rPr>
              <a:t>Novella</a:t>
            </a:r>
            <a:r>
              <a:rPr lang="fr-FR" dirty="0" smtClean="0">
                <a:solidFill>
                  <a:srgbClr val="FF6600"/>
                </a:solidFill>
              </a:rPr>
              <a:t>.</a:t>
            </a:r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45" y="1690688"/>
            <a:ext cx="7148825" cy="4775915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623">
            <a:off x="8613526" y="2797264"/>
            <a:ext cx="3421418" cy="25627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1" y="5087155"/>
            <a:ext cx="2684829" cy="17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err="1" smtClean="0">
                <a:solidFill>
                  <a:srgbClr val="FF6600"/>
                </a:solidFill>
              </a:rPr>
              <a:t>Nona</a:t>
            </a:r>
            <a:r>
              <a:rPr lang="fr-FR" b="1" u="sng" dirty="0" smtClean="0">
                <a:solidFill>
                  <a:srgbClr val="FF6600"/>
                </a:solidFill>
              </a:rPr>
              <a:t> </a:t>
            </a:r>
            <a:r>
              <a:rPr lang="fr-FR" b="1" u="sng" dirty="0" err="1" smtClean="0">
                <a:solidFill>
                  <a:srgbClr val="FF6600"/>
                </a:solidFill>
              </a:rPr>
              <a:t>tappa</a:t>
            </a:r>
            <a:r>
              <a:rPr lang="fr-FR" b="1" u="sng" dirty="0" smtClean="0">
                <a:solidFill>
                  <a:srgbClr val="FF6600"/>
                </a:solidFill>
              </a:rPr>
              <a:t>: </a:t>
            </a:r>
            <a:r>
              <a:rPr lang="fr-FR" dirty="0" err="1" smtClean="0">
                <a:solidFill>
                  <a:srgbClr val="FF6600"/>
                </a:solidFill>
              </a:rPr>
              <a:t>Museo</a:t>
            </a:r>
            <a:r>
              <a:rPr lang="fr-FR" dirty="0" smtClean="0">
                <a:solidFill>
                  <a:srgbClr val="FF6600"/>
                </a:solidFill>
              </a:rPr>
              <a:t> Galileo.</a:t>
            </a:r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" y="1867438"/>
            <a:ext cx="4958366" cy="4417454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63" y="2933165"/>
            <a:ext cx="1866900" cy="2286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62" y="1867438"/>
            <a:ext cx="4659561" cy="44174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3578"/>
            <a:ext cx="3103808" cy="15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err="1" smtClean="0">
                <a:solidFill>
                  <a:srgbClr val="FF6600"/>
                </a:solidFill>
              </a:rPr>
              <a:t>Decima</a:t>
            </a:r>
            <a:r>
              <a:rPr lang="fr-FR" b="1" u="sng" dirty="0" smtClean="0">
                <a:solidFill>
                  <a:srgbClr val="FF6600"/>
                </a:solidFill>
              </a:rPr>
              <a:t> </a:t>
            </a:r>
            <a:r>
              <a:rPr lang="fr-FR" b="1" u="sng" dirty="0" err="1" smtClean="0">
                <a:solidFill>
                  <a:srgbClr val="FF6600"/>
                </a:solidFill>
              </a:rPr>
              <a:t>tappa</a:t>
            </a:r>
            <a:r>
              <a:rPr lang="fr-FR" b="1" u="sng" dirty="0" smtClean="0">
                <a:solidFill>
                  <a:srgbClr val="FF6600"/>
                </a:solidFill>
              </a:rPr>
              <a:t>/</a:t>
            </a:r>
            <a:r>
              <a:rPr lang="fr-FR" b="1" u="sng" dirty="0" err="1" smtClean="0">
                <a:solidFill>
                  <a:srgbClr val="FF6600"/>
                </a:solidFill>
              </a:rPr>
              <a:t>Arrivo</a:t>
            </a:r>
            <a:r>
              <a:rPr lang="fr-FR" b="1" u="sng" dirty="0" smtClean="0">
                <a:solidFill>
                  <a:srgbClr val="FF6600"/>
                </a:solidFill>
              </a:rPr>
              <a:t>: </a:t>
            </a:r>
            <a:r>
              <a:rPr lang="fr-FR" dirty="0" err="1" smtClean="0">
                <a:solidFill>
                  <a:srgbClr val="FF6600"/>
                </a:solidFill>
              </a:rPr>
              <a:t>Giardino</a:t>
            </a:r>
            <a:r>
              <a:rPr lang="fr-FR" dirty="0" smtClean="0">
                <a:solidFill>
                  <a:srgbClr val="FF6600"/>
                </a:solidFill>
              </a:rPr>
              <a:t> di </a:t>
            </a:r>
            <a:r>
              <a:rPr lang="fr-FR" dirty="0" err="1" smtClean="0">
                <a:solidFill>
                  <a:srgbClr val="FF6600"/>
                </a:solidFill>
              </a:rPr>
              <a:t>Boboli</a:t>
            </a:r>
            <a:r>
              <a:rPr lang="fr-FR" dirty="0" smtClean="0">
                <a:solidFill>
                  <a:srgbClr val="FF6600"/>
                </a:solidFill>
              </a:rPr>
              <a:t>.</a:t>
            </a:r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3605011" cy="232137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46997"/>
            <a:ext cx="3605011" cy="2343955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31" y="1825624"/>
            <a:ext cx="3554569" cy="24115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30" y="4237149"/>
            <a:ext cx="3554569" cy="23174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11" y="2611378"/>
            <a:ext cx="3356017" cy="28492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08" y="5441324"/>
            <a:ext cx="3356019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071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6489"/>
            <a:ext cx="10515600" cy="1325563"/>
          </a:xfrm>
        </p:spPr>
        <p:txBody>
          <a:bodyPr/>
          <a:lstStyle/>
          <a:p>
            <a:pPr algn="ctr"/>
            <a:r>
              <a:rPr lang="fr-FR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Toscana</a:t>
            </a:r>
            <a:r>
              <a:rPr lang="fr-FR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Firenze.</a:t>
            </a:r>
            <a:endParaRPr lang="fr-FR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292"/>
            <a:ext cx="2574495" cy="3277772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229" y="4212730"/>
            <a:ext cx="3053771" cy="26452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318" y="114279"/>
            <a:ext cx="1676400" cy="7810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0906"/>
            <a:ext cx="3460652" cy="26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5017" y="262094"/>
            <a:ext cx="10515600" cy="1325563"/>
          </a:xfrm>
        </p:spPr>
        <p:txBody>
          <a:bodyPr/>
          <a:lstStyle/>
          <a:p>
            <a:pPr algn="ctr"/>
            <a:r>
              <a:rPr lang="fr-FR" b="1" u="sng" dirty="0" err="1" smtClean="0">
                <a:solidFill>
                  <a:srgbClr val="FF6600"/>
                </a:solidFill>
              </a:rPr>
              <a:t>Partenza</a:t>
            </a:r>
            <a:r>
              <a:rPr lang="fr-FR" b="1" u="sng" dirty="0" smtClean="0">
                <a:solidFill>
                  <a:srgbClr val="FF6600"/>
                </a:solidFill>
              </a:rPr>
              <a:t>:</a:t>
            </a:r>
            <a:r>
              <a:rPr lang="fr-FR" dirty="0" smtClean="0">
                <a:solidFill>
                  <a:srgbClr val="FF6600"/>
                </a:solidFill>
              </a:rPr>
              <a:t> ore 10.</a:t>
            </a:r>
            <a:br>
              <a:rPr lang="fr-FR" dirty="0" smtClean="0">
                <a:solidFill>
                  <a:srgbClr val="FF6600"/>
                </a:solidFill>
              </a:rPr>
            </a:br>
            <a:r>
              <a:rPr lang="fr-FR" b="1" dirty="0" err="1" smtClean="0">
                <a:solidFill>
                  <a:srgbClr val="FF6600"/>
                </a:solidFill>
              </a:rPr>
              <a:t>Piazzale</a:t>
            </a:r>
            <a:r>
              <a:rPr lang="fr-FR" b="1" dirty="0" smtClean="0">
                <a:solidFill>
                  <a:srgbClr val="FF6600"/>
                </a:solidFill>
              </a:rPr>
              <a:t> Michelangelo</a:t>
            </a:r>
            <a:endParaRPr lang="fr-FR" b="1" dirty="0">
              <a:solidFill>
                <a:srgbClr val="FF66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86" y="1659325"/>
            <a:ext cx="8911771" cy="5234509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75">
            <a:off x="251540" y="531384"/>
            <a:ext cx="2647950" cy="17240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645">
            <a:off x="10774986" y="446279"/>
            <a:ext cx="1073910" cy="12844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473" y="5304985"/>
            <a:ext cx="2294060" cy="158884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0186"/>
            <a:ext cx="2534655" cy="17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rgbClr val="FF6600"/>
                </a:solidFill>
              </a:rPr>
              <a:t>Prima </a:t>
            </a:r>
            <a:r>
              <a:rPr lang="fr-FR" sz="4000" b="1" u="sng" dirty="0" err="1" smtClean="0">
                <a:solidFill>
                  <a:srgbClr val="FF6600"/>
                </a:solidFill>
              </a:rPr>
              <a:t>tappa</a:t>
            </a:r>
            <a:r>
              <a:rPr lang="fr-FR" sz="4000" b="1" u="sng" dirty="0" smtClean="0">
                <a:solidFill>
                  <a:srgbClr val="FF6600"/>
                </a:solidFill>
              </a:rPr>
              <a:t>: </a:t>
            </a:r>
            <a:r>
              <a:rPr lang="fr-FR" sz="4000" dirty="0" err="1" smtClean="0">
                <a:solidFill>
                  <a:srgbClr val="FF6600"/>
                </a:solidFill>
              </a:rPr>
              <a:t>Cattedrale</a:t>
            </a:r>
            <a:r>
              <a:rPr lang="fr-FR" sz="4000" dirty="0" smtClean="0">
                <a:solidFill>
                  <a:srgbClr val="FF6600"/>
                </a:solidFill>
              </a:rPr>
              <a:t> di Santa Maria </a:t>
            </a:r>
            <a:r>
              <a:rPr lang="fr-FR" sz="4000" dirty="0" err="1" smtClean="0">
                <a:solidFill>
                  <a:srgbClr val="FF6600"/>
                </a:solidFill>
              </a:rPr>
              <a:t>del</a:t>
            </a:r>
            <a:r>
              <a:rPr lang="fr-FR" sz="4000" dirty="0" smtClean="0">
                <a:solidFill>
                  <a:srgbClr val="FF6600"/>
                </a:solidFill>
              </a:rPr>
              <a:t> </a:t>
            </a:r>
            <a:r>
              <a:rPr lang="fr-FR" sz="4000" dirty="0" err="1" smtClean="0">
                <a:solidFill>
                  <a:srgbClr val="FF6600"/>
                </a:solidFill>
              </a:rPr>
              <a:t>Fiore</a:t>
            </a:r>
            <a:r>
              <a:rPr lang="fr-FR" sz="4000" dirty="0" smtClean="0">
                <a:solidFill>
                  <a:srgbClr val="FF6600"/>
                </a:solidFill>
              </a:rPr>
              <a:t>.</a:t>
            </a:r>
            <a:endParaRPr lang="fr-FR" sz="4000" dirty="0">
              <a:solidFill>
                <a:srgbClr val="FF66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1" y="1402285"/>
            <a:ext cx="10247086" cy="5245258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8367"/>
            <a:ext cx="3003475" cy="18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091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6600"/>
                </a:solidFill>
              </a:rPr>
              <a:t>Seconda </a:t>
            </a:r>
            <a:r>
              <a:rPr lang="fr-FR" b="1" u="sng" dirty="0" err="1" smtClean="0">
                <a:solidFill>
                  <a:srgbClr val="FF6600"/>
                </a:solidFill>
              </a:rPr>
              <a:t>tappa</a:t>
            </a:r>
            <a:r>
              <a:rPr lang="fr-FR" b="1" u="sng" dirty="0" smtClean="0">
                <a:solidFill>
                  <a:srgbClr val="FF6600"/>
                </a:solidFill>
              </a:rPr>
              <a:t>: </a:t>
            </a:r>
            <a:r>
              <a:rPr lang="fr-FR" dirty="0" smtClean="0">
                <a:solidFill>
                  <a:srgbClr val="FF6600"/>
                </a:solidFill>
              </a:rPr>
              <a:t>Fontana </a:t>
            </a:r>
            <a:r>
              <a:rPr lang="fr-FR" dirty="0" err="1" smtClean="0">
                <a:solidFill>
                  <a:srgbClr val="FF6600"/>
                </a:solidFill>
              </a:rPr>
              <a:t>del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Nettuno</a:t>
            </a:r>
            <a:r>
              <a:rPr lang="fr-FR" dirty="0" smtClean="0">
                <a:solidFill>
                  <a:srgbClr val="FF6600"/>
                </a:solidFill>
              </a:rPr>
              <a:t>.</a:t>
            </a:r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514395"/>
            <a:ext cx="9829800" cy="5343605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8823"/>
            <a:ext cx="3116688" cy="16291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91" y="5084908"/>
            <a:ext cx="2982009" cy="191700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6600"/>
                </a:solidFill>
              </a:rPr>
              <a:t>Terza </a:t>
            </a:r>
            <a:r>
              <a:rPr lang="fr-FR" b="1" u="sng" dirty="0" err="1" smtClean="0">
                <a:solidFill>
                  <a:srgbClr val="FF6600"/>
                </a:solidFill>
              </a:rPr>
              <a:t>Tappa</a:t>
            </a:r>
            <a:r>
              <a:rPr lang="fr-FR" b="1" u="sng" dirty="0" smtClean="0">
                <a:solidFill>
                  <a:srgbClr val="FF6600"/>
                </a:solidFill>
              </a:rPr>
              <a:t>: </a:t>
            </a:r>
            <a:r>
              <a:rPr lang="fr-FR" dirty="0" err="1" smtClean="0">
                <a:solidFill>
                  <a:srgbClr val="FF6600"/>
                </a:solidFill>
              </a:rPr>
              <a:t>Galleria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degli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Uffizi</a:t>
            </a:r>
            <a:r>
              <a:rPr lang="fr-FR" dirty="0">
                <a:solidFill>
                  <a:srgbClr val="FF6600"/>
                </a:solidFill>
              </a:rPr>
              <a:t>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880020" cy="435133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47" y="1825625"/>
            <a:ext cx="5387653" cy="4351338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267" y="365125"/>
            <a:ext cx="1537065" cy="23181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8975"/>
            <a:ext cx="2768958" cy="15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6600"/>
                </a:solidFill>
              </a:rPr>
              <a:t>Quarta </a:t>
            </a:r>
            <a:r>
              <a:rPr lang="fr-FR" b="1" u="sng" dirty="0" err="1" smtClean="0">
                <a:solidFill>
                  <a:srgbClr val="FF6600"/>
                </a:solidFill>
              </a:rPr>
              <a:t>tappa</a:t>
            </a:r>
            <a:r>
              <a:rPr lang="fr-FR" b="1" u="sng" dirty="0" smtClean="0">
                <a:solidFill>
                  <a:srgbClr val="FF6600"/>
                </a:solidFill>
              </a:rPr>
              <a:t>: </a:t>
            </a:r>
            <a:r>
              <a:rPr lang="fr-FR" dirty="0" smtClean="0">
                <a:solidFill>
                  <a:srgbClr val="FF6600"/>
                </a:solidFill>
              </a:rPr>
              <a:t>Ponte </a:t>
            </a:r>
            <a:r>
              <a:rPr lang="fr-FR" dirty="0" err="1" smtClean="0">
                <a:solidFill>
                  <a:srgbClr val="FF6600"/>
                </a:solidFill>
              </a:rPr>
              <a:t>Vecchio</a:t>
            </a:r>
            <a:r>
              <a:rPr lang="fr-FR" dirty="0" smtClean="0">
                <a:solidFill>
                  <a:srgbClr val="FF6600"/>
                </a:solidFill>
              </a:rPr>
              <a:t>.</a:t>
            </a:r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1690688"/>
            <a:ext cx="8796271" cy="5004321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6851"/>
            <a:ext cx="3960759" cy="19511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74" y="115911"/>
            <a:ext cx="3719195" cy="15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 err="1" smtClean="0">
                <a:solidFill>
                  <a:srgbClr val="FF6600"/>
                </a:solidFill>
              </a:rPr>
              <a:t>Quinta</a:t>
            </a:r>
            <a:r>
              <a:rPr lang="fr-FR" sz="4000" b="1" u="sng" dirty="0" smtClean="0">
                <a:solidFill>
                  <a:srgbClr val="FF6600"/>
                </a:solidFill>
              </a:rPr>
              <a:t> </a:t>
            </a:r>
            <a:r>
              <a:rPr lang="fr-FR" sz="4000" b="1" u="sng" dirty="0" err="1" smtClean="0">
                <a:solidFill>
                  <a:srgbClr val="FF6600"/>
                </a:solidFill>
              </a:rPr>
              <a:t>tappa</a:t>
            </a:r>
            <a:r>
              <a:rPr lang="fr-FR" sz="4000" b="1" u="sng" dirty="0" smtClean="0">
                <a:solidFill>
                  <a:srgbClr val="FF6600"/>
                </a:solidFill>
              </a:rPr>
              <a:t>: </a:t>
            </a:r>
            <a:r>
              <a:rPr lang="fr-FR" sz="4000" dirty="0" err="1" smtClean="0">
                <a:solidFill>
                  <a:srgbClr val="FF6600"/>
                </a:solidFill>
              </a:rPr>
              <a:t>Galleria</a:t>
            </a:r>
            <a:r>
              <a:rPr lang="fr-FR" sz="4000" dirty="0" smtClean="0">
                <a:solidFill>
                  <a:srgbClr val="FF6600"/>
                </a:solidFill>
              </a:rPr>
              <a:t> </a:t>
            </a:r>
            <a:r>
              <a:rPr lang="fr-FR" sz="4000" dirty="0" err="1" smtClean="0">
                <a:solidFill>
                  <a:srgbClr val="FF6600"/>
                </a:solidFill>
              </a:rPr>
              <a:t>dell’Academia</a:t>
            </a:r>
            <a:r>
              <a:rPr lang="fr-FR" sz="4000" dirty="0" smtClean="0">
                <a:solidFill>
                  <a:srgbClr val="FF6600"/>
                </a:solidFill>
              </a:rPr>
              <a:t> e </a:t>
            </a:r>
            <a:r>
              <a:rPr lang="fr-FR" sz="4000" smtClean="0">
                <a:solidFill>
                  <a:srgbClr val="FF6600"/>
                </a:solidFill>
              </a:rPr>
              <a:t>il </a:t>
            </a:r>
            <a:r>
              <a:rPr lang="fr-FR" sz="4000" smtClean="0">
                <a:solidFill>
                  <a:srgbClr val="FF6600"/>
                </a:solidFill>
              </a:rPr>
              <a:t>David.</a:t>
            </a:r>
            <a:endParaRPr lang="fr-FR" sz="4000" dirty="0">
              <a:solidFill>
                <a:srgbClr val="FF66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01" y="1690688"/>
            <a:ext cx="3961876" cy="4531200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7437"/>
            <a:ext cx="3309870" cy="22305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632">
            <a:off x="7904099" y="2740642"/>
            <a:ext cx="3896133" cy="27331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574786">
            <a:off x="3090930" y="1738647"/>
            <a:ext cx="838200" cy="27045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rot="19574786">
            <a:off x="6875917" y="5903473"/>
            <a:ext cx="838200" cy="27045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9603">
            <a:off x="258569" y="1939445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449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err="1" smtClean="0">
                <a:solidFill>
                  <a:srgbClr val="FF6600"/>
                </a:solidFill>
              </a:rPr>
              <a:t>Sesta</a:t>
            </a:r>
            <a:r>
              <a:rPr lang="fr-FR" b="1" u="sng" dirty="0" smtClean="0">
                <a:solidFill>
                  <a:srgbClr val="FF6600"/>
                </a:solidFill>
              </a:rPr>
              <a:t> </a:t>
            </a:r>
            <a:r>
              <a:rPr lang="fr-FR" b="1" u="sng" dirty="0" err="1" smtClean="0">
                <a:solidFill>
                  <a:srgbClr val="FF6600"/>
                </a:solidFill>
              </a:rPr>
              <a:t>tappa</a:t>
            </a:r>
            <a:r>
              <a:rPr lang="fr-FR" b="1" u="sng" dirty="0" smtClean="0">
                <a:solidFill>
                  <a:srgbClr val="FF6600"/>
                </a:solidFill>
              </a:rPr>
              <a:t>: </a:t>
            </a:r>
            <a:r>
              <a:rPr lang="fr-FR" dirty="0" smtClean="0">
                <a:solidFill>
                  <a:srgbClr val="FF6600"/>
                </a:solidFill>
              </a:rPr>
              <a:t>Cappella </a:t>
            </a:r>
            <a:r>
              <a:rPr lang="fr-FR" dirty="0" err="1" smtClean="0">
                <a:solidFill>
                  <a:srgbClr val="FF6600"/>
                </a:solidFill>
              </a:rPr>
              <a:t>Brancacci</a:t>
            </a:r>
            <a:r>
              <a:rPr lang="fr-FR" dirty="0" smtClean="0">
                <a:solidFill>
                  <a:srgbClr val="FF6600"/>
                </a:solidFill>
              </a:rPr>
              <a:t>.</a:t>
            </a:r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4572000" cy="4432820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90688"/>
            <a:ext cx="4327175" cy="4432820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85" y="1690688"/>
            <a:ext cx="2576630" cy="25912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36" y="4716714"/>
            <a:ext cx="2809928" cy="17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5C5C5C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96</Words>
  <Application>Microsoft Office PowerPoint</Application>
  <PresentationFormat>Personnalisé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IL FAIMARATHON 2015 arriva  a FIRENZE !</vt:lpstr>
      <vt:lpstr>Toscana: Firenze.</vt:lpstr>
      <vt:lpstr>Partenza: ore 10. Piazzale Michelangelo</vt:lpstr>
      <vt:lpstr>Prima tappa: Cattedrale di Santa Maria del Fiore.</vt:lpstr>
      <vt:lpstr>Seconda tappa: Fontana del Nettuno.</vt:lpstr>
      <vt:lpstr>Terza Tappa: Galleria degli Uffizi.</vt:lpstr>
      <vt:lpstr>Quarta tappa: Ponte Vecchio.</vt:lpstr>
      <vt:lpstr>Quinta tappa: Galleria dell’Academia e il David.</vt:lpstr>
      <vt:lpstr>Sesta tappa: Cappella Brancacci.</vt:lpstr>
      <vt:lpstr>Settima tappa: Palazzo Pitti.</vt:lpstr>
      <vt:lpstr>Ottava tappa: Basilica Santa Maria Novella.</vt:lpstr>
      <vt:lpstr>Nona tappa: Museo Galileo.</vt:lpstr>
      <vt:lpstr>Decima tappa/Arrivo: Giardino di Boboli.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FAIMARATHON 2015</dc:title>
  <dc:creator>Mariie</dc:creator>
  <cp:lastModifiedBy>Gisele</cp:lastModifiedBy>
  <cp:revision>29</cp:revision>
  <dcterms:created xsi:type="dcterms:W3CDTF">2015-03-26T18:32:33Z</dcterms:created>
  <dcterms:modified xsi:type="dcterms:W3CDTF">2015-05-20T07:18:00Z</dcterms:modified>
</cp:coreProperties>
</file>